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0515600" cy="7010400"/>
  <p:notesSz cx="6858000" cy="9144000"/>
  <p:embeddedFontLst>
    <p:embeddedFont>
      <p:font typeface="Futura PT" panose="020B0602020204020303" pitchFamily="34" charset="-79"/>
      <p:regular r:id="rId13"/>
    </p:embeddedFont>
    <p:embeddedFont>
      <p:font typeface="Open Sans Bold" panose="020B0806030504020204" pitchFamily="34" charset="0"/>
      <p:regular r:id="rId14"/>
      <p:bold r:id="rId1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54" autoAdjust="0"/>
  </p:normalViewPr>
  <p:slideViewPr>
    <p:cSldViewPr>
      <p:cViewPr varScale="1">
        <p:scale>
          <a:sx n="101" d="100"/>
          <a:sy n="101" d="100"/>
        </p:scale>
        <p:origin x="2152" y="2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C52BCE-3E3D-304F-A926-08155B610097}" type="datetimeFigureOut">
              <a:rPr lang="fr-FR" smtClean="0"/>
              <a:t>10/07/2024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14425" y="1143000"/>
            <a:ext cx="4629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AF3EB4-6D02-0947-A888-EAC24AF862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182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AF3EB4-6D02-0947-A888-EAC24AF86203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92358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642022" y="1122179"/>
            <a:ext cx="12165315" cy="4652115"/>
            <a:chOff x="0" y="0"/>
            <a:chExt cx="4359774" cy="166721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359774" cy="1667213"/>
            </a:xfrm>
            <a:custGeom>
              <a:avLst/>
              <a:gdLst/>
              <a:ahLst/>
              <a:cxnLst/>
              <a:rect l="l" t="t" r="r" b="b"/>
              <a:pathLst>
                <a:path w="4359774" h="1667213">
                  <a:moveTo>
                    <a:pt x="0" y="0"/>
                  </a:moveTo>
                  <a:lnTo>
                    <a:pt x="4359774" y="0"/>
                  </a:lnTo>
                  <a:lnTo>
                    <a:pt x="4359774" y="1667213"/>
                  </a:lnTo>
                  <a:lnTo>
                    <a:pt x="0" y="1667213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19050"/>
              <a:ext cx="4359774" cy="168626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92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3182680" y="-75652"/>
            <a:ext cx="4129592" cy="4129592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36920" tIns="36920" rIns="36920" bIns="36920" rtlCol="0" anchor="ctr"/>
            <a:lstStyle/>
            <a:p>
              <a:pPr algn="ctr">
                <a:lnSpc>
                  <a:spcPts val="1683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7199537" y="116614"/>
            <a:ext cx="2276095" cy="869873"/>
          </a:xfrm>
          <a:custGeom>
            <a:avLst/>
            <a:gdLst/>
            <a:ahLst/>
            <a:cxnLst/>
            <a:rect l="l" t="t" r="r" b="b"/>
            <a:pathLst>
              <a:path w="2276095" h="869873">
                <a:moveTo>
                  <a:pt x="0" y="0"/>
                </a:moveTo>
                <a:lnTo>
                  <a:pt x="2276095" y="0"/>
                </a:lnTo>
                <a:lnTo>
                  <a:pt x="2276095" y="869873"/>
                </a:lnTo>
                <a:lnTo>
                  <a:pt x="0" y="86987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t="-39475" r="-2345" b="-49762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10" name="TextBox 10"/>
          <p:cNvSpPr txBox="1"/>
          <p:nvPr/>
        </p:nvSpPr>
        <p:spPr>
          <a:xfrm>
            <a:off x="3930967" y="2894822"/>
            <a:ext cx="2653665" cy="349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00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Intégrer votre visuel 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1315873" y="202355"/>
            <a:ext cx="2406555" cy="698392"/>
            <a:chOff x="0" y="0"/>
            <a:chExt cx="862455" cy="250288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62455" cy="250288"/>
            </a:xfrm>
            <a:custGeom>
              <a:avLst/>
              <a:gdLst/>
              <a:ahLst/>
              <a:cxnLst/>
              <a:rect l="l" t="t" r="r" b="b"/>
              <a:pathLst>
                <a:path w="862455" h="250288">
                  <a:moveTo>
                    <a:pt x="0" y="0"/>
                  </a:moveTo>
                  <a:lnTo>
                    <a:pt x="862455" y="0"/>
                  </a:lnTo>
                  <a:lnTo>
                    <a:pt x="862455" y="250288"/>
                  </a:lnTo>
                  <a:lnTo>
                    <a:pt x="0" y="250288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0" y="-19050"/>
              <a:ext cx="862455" cy="2693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92"/>
                </a:lnSpc>
              </a:pPr>
              <a:endParaRPr/>
            </a:p>
          </p:txBody>
        </p:sp>
      </p:grpSp>
      <p:sp>
        <p:nvSpPr>
          <p:cNvPr id="14" name="TextBox 14"/>
          <p:cNvSpPr txBox="1"/>
          <p:nvPr/>
        </p:nvSpPr>
        <p:spPr>
          <a:xfrm>
            <a:off x="1701307" y="357202"/>
            <a:ext cx="1635685" cy="33554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000" dirty="0" err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Votre</a:t>
            </a:r>
            <a:r>
              <a:rPr lang="en-US" sz="2000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logo</a:t>
            </a:r>
          </a:p>
        </p:txBody>
      </p:sp>
      <p:grpSp>
        <p:nvGrpSpPr>
          <p:cNvPr id="15" name="Group 15"/>
          <p:cNvGrpSpPr/>
          <p:nvPr/>
        </p:nvGrpSpPr>
        <p:grpSpPr>
          <a:xfrm>
            <a:off x="2749071" y="6453304"/>
            <a:ext cx="4948712" cy="232261"/>
            <a:chOff x="0" y="0"/>
            <a:chExt cx="1115489" cy="52354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1115489" cy="52354"/>
            </a:xfrm>
            <a:custGeom>
              <a:avLst/>
              <a:gdLst/>
              <a:ahLst/>
              <a:cxnLst/>
              <a:rect l="l" t="t" r="r" b="b"/>
              <a:pathLst>
                <a:path w="1115489" h="52354">
                  <a:moveTo>
                    <a:pt x="0" y="0"/>
                  </a:moveTo>
                  <a:lnTo>
                    <a:pt x="1115489" y="0"/>
                  </a:lnTo>
                  <a:lnTo>
                    <a:pt x="1115489" y="52354"/>
                  </a:lnTo>
                  <a:lnTo>
                    <a:pt x="0" y="52354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19050"/>
              <a:ext cx="1115489" cy="71404"/>
            </a:xfrm>
            <a:prstGeom prst="rect">
              <a:avLst/>
            </a:prstGeom>
          </p:spPr>
          <p:txBody>
            <a:bodyPr lIns="36920" tIns="36920" rIns="36920" bIns="36920" rtlCol="0" anchor="ctr"/>
            <a:lstStyle/>
            <a:p>
              <a:pPr algn="ctr">
                <a:lnSpc>
                  <a:spcPts val="1627"/>
                </a:lnSpc>
              </a:pPr>
              <a:endParaRPr/>
            </a:p>
          </p:txBody>
        </p:sp>
      </p:grpSp>
      <p:sp>
        <p:nvSpPr>
          <p:cNvPr id="18" name="TextBox 18"/>
          <p:cNvSpPr txBox="1"/>
          <p:nvPr/>
        </p:nvSpPr>
        <p:spPr>
          <a:xfrm>
            <a:off x="0" y="6020404"/>
            <a:ext cx="10515600" cy="6924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62"/>
              </a:lnSpc>
            </a:pPr>
            <a:r>
              <a:rPr lang="en-US" sz="4582" b="1" dirty="0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XXXXXXXXX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1303016"/>
            <a:ext cx="10515600" cy="4471278"/>
          </a:xfrm>
          <a:custGeom>
            <a:avLst/>
            <a:gdLst/>
            <a:ahLst/>
            <a:cxnLst/>
            <a:rect l="l" t="t" r="r" b="b"/>
            <a:pathLst>
              <a:path w="10515600" h="4471278">
                <a:moveTo>
                  <a:pt x="0" y="0"/>
                </a:moveTo>
                <a:lnTo>
                  <a:pt x="10515600" y="0"/>
                </a:lnTo>
                <a:lnTo>
                  <a:pt x="10515600" y="4471278"/>
                </a:lnTo>
                <a:lnTo>
                  <a:pt x="0" y="447127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25770" b="-50615"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3" name="Group 3"/>
          <p:cNvGrpSpPr/>
          <p:nvPr/>
        </p:nvGrpSpPr>
        <p:grpSpPr>
          <a:xfrm>
            <a:off x="-3182680" y="-75652"/>
            <a:ext cx="4129592" cy="4129592"/>
            <a:chOff x="0" y="0"/>
            <a:chExt cx="812800" cy="8128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36920" tIns="36920" rIns="36920" bIns="36920" rtlCol="0" anchor="ctr"/>
            <a:lstStyle/>
            <a:p>
              <a:pPr algn="ctr">
                <a:lnSpc>
                  <a:spcPts val="1683"/>
                </a:lnSpc>
              </a:pPr>
              <a:endParaRPr/>
            </a:p>
          </p:txBody>
        </p:sp>
      </p:grpSp>
      <p:sp>
        <p:nvSpPr>
          <p:cNvPr id="6" name="Freeform 6"/>
          <p:cNvSpPr/>
          <p:nvPr/>
        </p:nvSpPr>
        <p:spPr>
          <a:xfrm>
            <a:off x="7199537" y="116614"/>
            <a:ext cx="2276095" cy="869873"/>
          </a:xfrm>
          <a:custGeom>
            <a:avLst/>
            <a:gdLst/>
            <a:ahLst/>
            <a:cxnLst/>
            <a:rect l="l" t="t" r="r" b="b"/>
            <a:pathLst>
              <a:path w="2276095" h="869873">
                <a:moveTo>
                  <a:pt x="0" y="0"/>
                </a:moveTo>
                <a:lnTo>
                  <a:pt x="2276095" y="0"/>
                </a:lnTo>
                <a:lnTo>
                  <a:pt x="2276095" y="869873"/>
                </a:lnTo>
                <a:lnTo>
                  <a:pt x="0" y="86987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t="-39475" r="-2345" b="-49762"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7" name="Group 7"/>
          <p:cNvGrpSpPr/>
          <p:nvPr/>
        </p:nvGrpSpPr>
        <p:grpSpPr>
          <a:xfrm>
            <a:off x="1207910" y="202355"/>
            <a:ext cx="2406555" cy="698392"/>
            <a:chOff x="0" y="0"/>
            <a:chExt cx="862455" cy="250288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862455" cy="250288"/>
            </a:xfrm>
            <a:custGeom>
              <a:avLst/>
              <a:gdLst/>
              <a:ahLst/>
              <a:cxnLst/>
              <a:rect l="l" t="t" r="r" b="b"/>
              <a:pathLst>
                <a:path w="862455" h="250288">
                  <a:moveTo>
                    <a:pt x="0" y="0"/>
                  </a:moveTo>
                  <a:lnTo>
                    <a:pt x="862455" y="0"/>
                  </a:lnTo>
                  <a:lnTo>
                    <a:pt x="862455" y="250288"/>
                  </a:lnTo>
                  <a:lnTo>
                    <a:pt x="0" y="250288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-19050"/>
              <a:ext cx="862455" cy="2693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92"/>
                </a:lnSpc>
              </a:pPr>
              <a:endParaRPr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1680875" y="383779"/>
            <a:ext cx="1460623" cy="33554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000" dirty="0" err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Votre</a:t>
            </a:r>
            <a:r>
              <a:rPr lang="en-US" sz="2000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logo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2749071" y="6453304"/>
            <a:ext cx="4948712" cy="232261"/>
            <a:chOff x="0" y="0"/>
            <a:chExt cx="1115489" cy="52354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1115489" cy="52354"/>
            </a:xfrm>
            <a:custGeom>
              <a:avLst/>
              <a:gdLst/>
              <a:ahLst/>
              <a:cxnLst/>
              <a:rect l="l" t="t" r="r" b="b"/>
              <a:pathLst>
                <a:path w="1115489" h="52354">
                  <a:moveTo>
                    <a:pt x="0" y="0"/>
                  </a:moveTo>
                  <a:lnTo>
                    <a:pt x="1115489" y="0"/>
                  </a:lnTo>
                  <a:lnTo>
                    <a:pt x="1115489" y="52354"/>
                  </a:lnTo>
                  <a:lnTo>
                    <a:pt x="0" y="52354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0" y="-19050"/>
              <a:ext cx="1115489" cy="71404"/>
            </a:xfrm>
            <a:prstGeom prst="rect">
              <a:avLst/>
            </a:prstGeom>
          </p:spPr>
          <p:txBody>
            <a:bodyPr lIns="36920" tIns="36920" rIns="36920" bIns="36920" rtlCol="0" anchor="ctr"/>
            <a:lstStyle/>
            <a:p>
              <a:pPr algn="ctr">
                <a:lnSpc>
                  <a:spcPts val="1627"/>
                </a:lnSpc>
              </a:pPr>
              <a:endParaRPr/>
            </a:p>
          </p:txBody>
        </p:sp>
      </p:grpSp>
      <p:sp>
        <p:nvSpPr>
          <p:cNvPr id="14" name="TextBox 14"/>
          <p:cNvSpPr txBox="1"/>
          <p:nvPr/>
        </p:nvSpPr>
        <p:spPr>
          <a:xfrm>
            <a:off x="0" y="6020404"/>
            <a:ext cx="10515600" cy="6924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62"/>
              </a:lnSpc>
            </a:pPr>
            <a:r>
              <a:rPr lang="en-US" sz="4582" b="1" dirty="0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XXXXXXXXX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1303016"/>
            <a:ext cx="10515600" cy="4471278"/>
          </a:xfrm>
          <a:custGeom>
            <a:avLst/>
            <a:gdLst/>
            <a:ahLst/>
            <a:cxnLst/>
            <a:rect l="l" t="t" r="r" b="b"/>
            <a:pathLst>
              <a:path w="10515600" h="4471278">
                <a:moveTo>
                  <a:pt x="0" y="0"/>
                </a:moveTo>
                <a:lnTo>
                  <a:pt x="10515600" y="0"/>
                </a:lnTo>
                <a:lnTo>
                  <a:pt x="10515600" y="4471278"/>
                </a:lnTo>
                <a:lnTo>
                  <a:pt x="0" y="447127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26279" b="-50106"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3" name="Group 3"/>
          <p:cNvGrpSpPr/>
          <p:nvPr/>
        </p:nvGrpSpPr>
        <p:grpSpPr>
          <a:xfrm>
            <a:off x="-3182680" y="-75652"/>
            <a:ext cx="4129592" cy="4129592"/>
            <a:chOff x="0" y="0"/>
            <a:chExt cx="812800" cy="8128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36920" tIns="36920" rIns="36920" bIns="36920" rtlCol="0" anchor="ctr"/>
            <a:lstStyle/>
            <a:p>
              <a:pPr algn="ctr">
                <a:lnSpc>
                  <a:spcPts val="1683"/>
                </a:lnSpc>
              </a:pPr>
              <a:endParaRPr/>
            </a:p>
          </p:txBody>
        </p:sp>
      </p:grpSp>
      <p:sp>
        <p:nvSpPr>
          <p:cNvPr id="6" name="Freeform 6"/>
          <p:cNvSpPr/>
          <p:nvPr/>
        </p:nvSpPr>
        <p:spPr>
          <a:xfrm>
            <a:off x="7199537" y="116614"/>
            <a:ext cx="2276095" cy="869873"/>
          </a:xfrm>
          <a:custGeom>
            <a:avLst/>
            <a:gdLst/>
            <a:ahLst/>
            <a:cxnLst/>
            <a:rect l="l" t="t" r="r" b="b"/>
            <a:pathLst>
              <a:path w="2276095" h="869873">
                <a:moveTo>
                  <a:pt x="0" y="0"/>
                </a:moveTo>
                <a:lnTo>
                  <a:pt x="2276095" y="0"/>
                </a:lnTo>
                <a:lnTo>
                  <a:pt x="2276095" y="869873"/>
                </a:lnTo>
                <a:lnTo>
                  <a:pt x="0" y="86987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t="-39475" r="-2345" b="-49762"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7" name="Group 7"/>
          <p:cNvGrpSpPr/>
          <p:nvPr/>
        </p:nvGrpSpPr>
        <p:grpSpPr>
          <a:xfrm>
            <a:off x="2749071" y="6453304"/>
            <a:ext cx="4948712" cy="232261"/>
            <a:chOff x="0" y="0"/>
            <a:chExt cx="1115489" cy="52354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1115489" cy="52354"/>
            </a:xfrm>
            <a:custGeom>
              <a:avLst/>
              <a:gdLst/>
              <a:ahLst/>
              <a:cxnLst/>
              <a:rect l="l" t="t" r="r" b="b"/>
              <a:pathLst>
                <a:path w="1115489" h="52354">
                  <a:moveTo>
                    <a:pt x="0" y="0"/>
                  </a:moveTo>
                  <a:lnTo>
                    <a:pt x="1115489" y="0"/>
                  </a:lnTo>
                  <a:lnTo>
                    <a:pt x="1115489" y="52354"/>
                  </a:lnTo>
                  <a:lnTo>
                    <a:pt x="0" y="52354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-19050"/>
              <a:ext cx="1115489" cy="71404"/>
            </a:xfrm>
            <a:prstGeom prst="rect">
              <a:avLst/>
            </a:prstGeom>
          </p:spPr>
          <p:txBody>
            <a:bodyPr lIns="36920" tIns="36920" rIns="36920" bIns="36920" rtlCol="0" anchor="ctr"/>
            <a:lstStyle/>
            <a:p>
              <a:pPr algn="ctr">
                <a:lnSpc>
                  <a:spcPts val="1627"/>
                </a:lnSpc>
              </a:pPr>
              <a:endParaRPr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0" y="6020404"/>
            <a:ext cx="10515600" cy="6924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62"/>
              </a:lnSpc>
            </a:pPr>
            <a:r>
              <a:rPr lang="en-US" sz="4582" b="1" dirty="0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XXXXXXXXX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1207910" y="202355"/>
            <a:ext cx="2406555" cy="698392"/>
            <a:chOff x="0" y="0"/>
            <a:chExt cx="862455" cy="250288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62455" cy="250288"/>
            </a:xfrm>
            <a:custGeom>
              <a:avLst/>
              <a:gdLst/>
              <a:ahLst/>
              <a:cxnLst/>
              <a:rect l="l" t="t" r="r" b="b"/>
              <a:pathLst>
                <a:path w="862455" h="250288">
                  <a:moveTo>
                    <a:pt x="0" y="0"/>
                  </a:moveTo>
                  <a:lnTo>
                    <a:pt x="862455" y="0"/>
                  </a:lnTo>
                  <a:lnTo>
                    <a:pt x="862455" y="250288"/>
                  </a:lnTo>
                  <a:lnTo>
                    <a:pt x="0" y="250288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0" y="-19050"/>
              <a:ext cx="862455" cy="2693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92"/>
                </a:lnSpc>
              </a:pPr>
              <a:endParaRPr/>
            </a:p>
          </p:txBody>
        </p:sp>
      </p:grpSp>
      <p:sp>
        <p:nvSpPr>
          <p:cNvPr id="14" name="TextBox 14"/>
          <p:cNvSpPr txBox="1"/>
          <p:nvPr/>
        </p:nvSpPr>
        <p:spPr>
          <a:xfrm>
            <a:off x="1653663" y="357202"/>
            <a:ext cx="1515047" cy="33554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000" dirty="0" err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Votre</a:t>
            </a:r>
            <a:r>
              <a:rPr lang="en-US" sz="2000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logo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642022" y="1122179"/>
            <a:ext cx="12165315" cy="4652115"/>
            <a:chOff x="0" y="0"/>
            <a:chExt cx="4359774" cy="166721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359774" cy="1667213"/>
            </a:xfrm>
            <a:custGeom>
              <a:avLst/>
              <a:gdLst/>
              <a:ahLst/>
              <a:cxnLst/>
              <a:rect l="l" t="t" r="r" b="b"/>
              <a:pathLst>
                <a:path w="4359774" h="1667213">
                  <a:moveTo>
                    <a:pt x="0" y="0"/>
                  </a:moveTo>
                  <a:lnTo>
                    <a:pt x="4359774" y="0"/>
                  </a:lnTo>
                  <a:lnTo>
                    <a:pt x="4359774" y="1667213"/>
                  </a:lnTo>
                  <a:lnTo>
                    <a:pt x="0" y="1667213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19050"/>
              <a:ext cx="4359774" cy="168626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92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3182680" y="-75652"/>
            <a:ext cx="4129592" cy="4129592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36920" tIns="36920" rIns="36920" bIns="36920" rtlCol="0" anchor="ctr"/>
            <a:lstStyle/>
            <a:p>
              <a:pPr algn="ctr">
                <a:lnSpc>
                  <a:spcPts val="1683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7199537" y="116614"/>
            <a:ext cx="2276095" cy="869873"/>
          </a:xfrm>
          <a:custGeom>
            <a:avLst/>
            <a:gdLst/>
            <a:ahLst/>
            <a:cxnLst/>
            <a:rect l="l" t="t" r="r" b="b"/>
            <a:pathLst>
              <a:path w="2276095" h="869873">
                <a:moveTo>
                  <a:pt x="0" y="0"/>
                </a:moveTo>
                <a:lnTo>
                  <a:pt x="2276095" y="0"/>
                </a:lnTo>
                <a:lnTo>
                  <a:pt x="2276095" y="869873"/>
                </a:lnTo>
                <a:lnTo>
                  <a:pt x="0" y="86987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t="-39475" r="-2345" b="-49762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10" name="TextBox 10"/>
          <p:cNvSpPr txBox="1"/>
          <p:nvPr/>
        </p:nvSpPr>
        <p:spPr>
          <a:xfrm>
            <a:off x="3930967" y="2894822"/>
            <a:ext cx="2653665" cy="349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00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Intégrer votre visuel 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1315873" y="202355"/>
            <a:ext cx="2406555" cy="698392"/>
            <a:chOff x="0" y="0"/>
            <a:chExt cx="862455" cy="250288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62455" cy="250288"/>
            </a:xfrm>
            <a:custGeom>
              <a:avLst/>
              <a:gdLst/>
              <a:ahLst/>
              <a:cxnLst/>
              <a:rect l="l" t="t" r="r" b="b"/>
              <a:pathLst>
                <a:path w="862455" h="250288">
                  <a:moveTo>
                    <a:pt x="0" y="0"/>
                  </a:moveTo>
                  <a:lnTo>
                    <a:pt x="862455" y="0"/>
                  </a:lnTo>
                  <a:lnTo>
                    <a:pt x="862455" y="250288"/>
                  </a:lnTo>
                  <a:lnTo>
                    <a:pt x="0" y="250288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0" y="-19050"/>
              <a:ext cx="862455" cy="2693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92"/>
                </a:lnSpc>
              </a:pPr>
              <a:endParaRPr/>
            </a:p>
          </p:txBody>
        </p:sp>
      </p:grpSp>
      <p:sp>
        <p:nvSpPr>
          <p:cNvPr id="14" name="TextBox 14"/>
          <p:cNvSpPr txBox="1"/>
          <p:nvPr/>
        </p:nvSpPr>
        <p:spPr>
          <a:xfrm>
            <a:off x="1739407" y="357202"/>
            <a:ext cx="1559485" cy="33554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000" dirty="0" err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Votre</a:t>
            </a:r>
            <a:r>
              <a:rPr lang="en-US" sz="2000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logo</a:t>
            </a:r>
          </a:p>
        </p:txBody>
      </p:sp>
      <p:grpSp>
        <p:nvGrpSpPr>
          <p:cNvPr id="15" name="Group 15"/>
          <p:cNvGrpSpPr/>
          <p:nvPr/>
        </p:nvGrpSpPr>
        <p:grpSpPr>
          <a:xfrm>
            <a:off x="2749071" y="6453304"/>
            <a:ext cx="4948712" cy="232261"/>
            <a:chOff x="0" y="0"/>
            <a:chExt cx="1115489" cy="52354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1115489" cy="52354"/>
            </a:xfrm>
            <a:custGeom>
              <a:avLst/>
              <a:gdLst/>
              <a:ahLst/>
              <a:cxnLst/>
              <a:rect l="l" t="t" r="r" b="b"/>
              <a:pathLst>
                <a:path w="1115489" h="52354">
                  <a:moveTo>
                    <a:pt x="0" y="0"/>
                  </a:moveTo>
                  <a:lnTo>
                    <a:pt x="1115489" y="0"/>
                  </a:lnTo>
                  <a:lnTo>
                    <a:pt x="1115489" y="52354"/>
                  </a:lnTo>
                  <a:lnTo>
                    <a:pt x="0" y="52354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19050"/>
              <a:ext cx="1115489" cy="71404"/>
            </a:xfrm>
            <a:prstGeom prst="rect">
              <a:avLst/>
            </a:prstGeom>
          </p:spPr>
          <p:txBody>
            <a:bodyPr lIns="36920" tIns="36920" rIns="36920" bIns="36920" rtlCol="0" anchor="ctr"/>
            <a:lstStyle/>
            <a:p>
              <a:pPr algn="ctr">
                <a:lnSpc>
                  <a:spcPts val="1627"/>
                </a:lnSpc>
              </a:pPr>
              <a:endParaRPr/>
            </a:p>
          </p:txBody>
        </p:sp>
      </p:grpSp>
      <p:sp>
        <p:nvSpPr>
          <p:cNvPr id="18" name="TextBox 18"/>
          <p:cNvSpPr txBox="1"/>
          <p:nvPr/>
        </p:nvSpPr>
        <p:spPr>
          <a:xfrm>
            <a:off x="0" y="6020404"/>
            <a:ext cx="10515600" cy="6924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62"/>
              </a:lnSpc>
            </a:pPr>
            <a:r>
              <a:rPr lang="en-US" sz="4582" b="1" dirty="0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XXXXXXXXX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1303016"/>
            <a:ext cx="10515600" cy="4471278"/>
          </a:xfrm>
          <a:custGeom>
            <a:avLst/>
            <a:gdLst/>
            <a:ahLst/>
            <a:cxnLst/>
            <a:rect l="l" t="t" r="r" b="b"/>
            <a:pathLst>
              <a:path w="10515600" h="4471278">
                <a:moveTo>
                  <a:pt x="0" y="0"/>
                </a:moveTo>
                <a:lnTo>
                  <a:pt x="10515600" y="0"/>
                </a:lnTo>
                <a:lnTo>
                  <a:pt x="10515600" y="4471278"/>
                </a:lnTo>
                <a:lnTo>
                  <a:pt x="0" y="447127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6098" b="-60287"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3" name="Group 3"/>
          <p:cNvGrpSpPr/>
          <p:nvPr/>
        </p:nvGrpSpPr>
        <p:grpSpPr>
          <a:xfrm>
            <a:off x="-3182680" y="-75652"/>
            <a:ext cx="4129592" cy="4129592"/>
            <a:chOff x="0" y="0"/>
            <a:chExt cx="812800" cy="8128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36920" tIns="36920" rIns="36920" bIns="36920" rtlCol="0" anchor="ctr"/>
            <a:lstStyle/>
            <a:p>
              <a:pPr algn="ctr">
                <a:lnSpc>
                  <a:spcPts val="1683"/>
                </a:lnSpc>
              </a:pPr>
              <a:endParaRPr/>
            </a:p>
          </p:txBody>
        </p:sp>
      </p:grpSp>
      <p:sp>
        <p:nvSpPr>
          <p:cNvPr id="6" name="Freeform 6"/>
          <p:cNvSpPr/>
          <p:nvPr/>
        </p:nvSpPr>
        <p:spPr>
          <a:xfrm>
            <a:off x="7199537" y="116614"/>
            <a:ext cx="2276095" cy="869873"/>
          </a:xfrm>
          <a:custGeom>
            <a:avLst/>
            <a:gdLst/>
            <a:ahLst/>
            <a:cxnLst/>
            <a:rect l="l" t="t" r="r" b="b"/>
            <a:pathLst>
              <a:path w="2276095" h="869873">
                <a:moveTo>
                  <a:pt x="0" y="0"/>
                </a:moveTo>
                <a:lnTo>
                  <a:pt x="2276095" y="0"/>
                </a:lnTo>
                <a:lnTo>
                  <a:pt x="2276095" y="869873"/>
                </a:lnTo>
                <a:lnTo>
                  <a:pt x="0" y="86987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t="-39475" r="-2345" b="-49762"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7" name="Group 7"/>
          <p:cNvGrpSpPr/>
          <p:nvPr/>
        </p:nvGrpSpPr>
        <p:grpSpPr>
          <a:xfrm>
            <a:off x="1207910" y="202355"/>
            <a:ext cx="2406555" cy="698392"/>
            <a:chOff x="0" y="0"/>
            <a:chExt cx="862455" cy="250288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862455" cy="250288"/>
            </a:xfrm>
            <a:custGeom>
              <a:avLst/>
              <a:gdLst/>
              <a:ahLst/>
              <a:cxnLst/>
              <a:rect l="l" t="t" r="r" b="b"/>
              <a:pathLst>
                <a:path w="862455" h="250288">
                  <a:moveTo>
                    <a:pt x="0" y="0"/>
                  </a:moveTo>
                  <a:lnTo>
                    <a:pt x="862455" y="0"/>
                  </a:lnTo>
                  <a:lnTo>
                    <a:pt x="862455" y="250288"/>
                  </a:lnTo>
                  <a:lnTo>
                    <a:pt x="0" y="250288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-19050"/>
              <a:ext cx="862455" cy="2693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92"/>
                </a:lnSpc>
              </a:pPr>
              <a:endParaRPr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1615563" y="358733"/>
            <a:ext cx="1591247" cy="33554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000" dirty="0" err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Votre</a:t>
            </a:r>
            <a:r>
              <a:rPr lang="en-US" sz="2000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logo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2749071" y="6453304"/>
            <a:ext cx="4948712" cy="232261"/>
            <a:chOff x="0" y="0"/>
            <a:chExt cx="1115489" cy="52354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1115489" cy="52354"/>
            </a:xfrm>
            <a:custGeom>
              <a:avLst/>
              <a:gdLst/>
              <a:ahLst/>
              <a:cxnLst/>
              <a:rect l="l" t="t" r="r" b="b"/>
              <a:pathLst>
                <a:path w="1115489" h="52354">
                  <a:moveTo>
                    <a:pt x="0" y="0"/>
                  </a:moveTo>
                  <a:lnTo>
                    <a:pt x="1115489" y="0"/>
                  </a:lnTo>
                  <a:lnTo>
                    <a:pt x="1115489" y="52354"/>
                  </a:lnTo>
                  <a:lnTo>
                    <a:pt x="0" y="52354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0" y="-19050"/>
              <a:ext cx="1115489" cy="71404"/>
            </a:xfrm>
            <a:prstGeom prst="rect">
              <a:avLst/>
            </a:prstGeom>
          </p:spPr>
          <p:txBody>
            <a:bodyPr lIns="36920" tIns="36920" rIns="36920" bIns="36920" rtlCol="0" anchor="ctr"/>
            <a:lstStyle/>
            <a:p>
              <a:pPr algn="ctr">
                <a:lnSpc>
                  <a:spcPts val="1627"/>
                </a:lnSpc>
              </a:pPr>
              <a:endParaRPr/>
            </a:p>
          </p:txBody>
        </p:sp>
      </p:grpSp>
      <p:sp>
        <p:nvSpPr>
          <p:cNvPr id="14" name="TextBox 14"/>
          <p:cNvSpPr txBox="1"/>
          <p:nvPr/>
        </p:nvSpPr>
        <p:spPr>
          <a:xfrm>
            <a:off x="0" y="6020404"/>
            <a:ext cx="10515600" cy="6924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62"/>
              </a:lnSpc>
            </a:pPr>
            <a:r>
              <a:rPr lang="en-US" sz="4582" b="1" dirty="0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XXXXXXXXX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642022" y="1122179"/>
            <a:ext cx="12165315" cy="4652115"/>
            <a:chOff x="0" y="0"/>
            <a:chExt cx="4359774" cy="166721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359774" cy="1667213"/>
            </a:xfrm>
            <a:custGeom>
              <a:avLst/>
              <a:gdLst/>
              <a:ahLst/>
              <a:cxnLst/>
              <a:rect l="l" t="t" r="r" b="b"/>
              <a:pathLst>
                <a:path w="4359774" h="1667213">
                  <a:moveTo>
                    <a:pt x="0" y="0"/>
                  </a:moveTo>
                  <a:lnTo>
                    <a:pt x="4359774" y="0"/>
                  </a:lnTo>
                  <a:lnTo>
                    <a:pt x="4359774" y="1667213"/>
                  </a:lnTo>
                  <a:lnTo>
                    <a:pt x="0" y="1667213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19050"/>
              <a:ext cx="4359774" cy="168626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92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3182680" y="-75652"/>
            <a:ext cx="4129592" cy="4129592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36920" tIns="36920" rIns="36920" bIns="36920" rtlCol="0" anchor="ctr"/>
            <a:lstStyle/>
            <a:p>
              <a:pPr algn="ctr">
                <a:lnSpc>
                  <a:spcPts val="1683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7199537" y="116614"/>
            <a:ext cx="2276095" cy="869873"/>
          </a:xfrm>
          <a:custGeom>
            <a:avLst/>
            <a:gdLst/>
            <a:ahLst/>
            <a:cxnLst/>
            <a:rect l="l" t="t" r="r" b="b"/>
            <a:pathLst>
              <a:path w="2276095" h="869873">
                <a:moveTo>
                  <a:pt x="0" y="0"/>
                </a:moveTo>
                <a:lnTo>
                  <a:pt x="2276095" y="0"/>
                </a:lnTo>
                <a:lnTo>
                  <a:pt x="2276095" y="869873"/>
                </a:lnTo>
                <a:lnTo>
                  <a:pt x="0" y="86987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t="-39475" r="-2345" b="-49762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10" name="TextBox 10"/>
          <p:cNvSpPr txBox="1"/>
          <p:nvPr/>
        </p:nvSpPr>
        <p:spPr>
          <a:xfrm>
            <a:off x="3930967" y="2894822"/>
            <a:ext cx="2653665" cy="349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00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Intégrer votre visuel 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1315873" y="202355"/>
            <a:ext cx="2406555" cy="698392"/>
            <a:chOff x="0" y="0"/>
            <a:chExt cx="862455" cy="250288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62455" cy="250288"/>
            </a:xfrm>
            <a:custGeom>
              <a:avLst/>
              <a:gdLst/>
              <a:ahLst/>
              <a:cxnLst/>
              <a:rect l="l" t="t" r="r" b="b"/>
              <a:pathLst>
                <a:path w="862455" h="250288">
                  <a:moveTo>
                    <a:pt x="0" y="0"/>
                  </a:moveTo>
                  <a:lnTo>
                    <a:pt x="862455" y="0"/>
                  </a:lnTo>
                  <a:lnTo>
                    <a:pt x="862455" y="250288"/>
                  </a:lnTo>
                  <a:lnTo>
                    <a:pt x="0" y="250288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0" y="-19050"/>
              <a:ext cx="862455" cy="2693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92"/>
                </a:lnSpc>
              </a:pPr>
              <a:endParaRPr/>
            </a:p>
          </p:txBody>
        </p:sp>
      </p:grpSp>
      <p:sp>
        <p:nvSpPr>
          <p:cNvPr id="14" name="TextBox 14"/>
          <p:cNvSpPr txBox="1"/>
          <p:nvPr/>
        </p:nvSpPr>
        <p:spPr>
          <a:xfrm>
            <a:off x="1734857" y="357202"/>
            <a:ext cx="1568585" cy="33554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000" dirty="0" err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Votre</a:t>
            </a:r>
            <a:r>
              <a:rPr lang="en-US" sz="2000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logo</a:t>
            </a:r>
          </a:p>
        </p:txBody>
      </p:sp>
      <p:grpSp>
        <p:nvGrpSpPr>
          <p:cNvPr id="15" name="Group 15"/>
          <p:cNvGrpSpPr/>
          <p:nvPr/>
        </p:nvGrpSpPr>
        <p:grpSpPr>
          <a:xfrm>
            <a:off x="2749071" y="6453304"/>
            <a:ext cx="4948712" cy="232261"/>
            <a:chOff x="0" y="0"/>
            <a:chExt cx="1115489" cy="52354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1115489" cy="52354"/>
            </a:xfrm>
            <a:custGeom>
              <a:avLst/>
              <a:gdLst/>
              <a:ahLst/>
              <a:cxnLst/>
              <a:rect l="l" t="t" r="r" b="b"/>
              <a:pathLst>
                <a:path w="1115489" h="52354">
                  <a:moveTo>
                    <a:pt x="0" y="0"/>
                  </a:moveTo>
                  <a:lnTo>
                    <a:pt x="1115489" y="0"/>
                  </a:lnTo>
                  <a:lnTo>
                    <a:pt x="1115489" y="52354"/>
                  </a:lnTo>
                  <a:lnTo>
                    <a:pt x="0" y="52354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19050"/>
              <a:ext cx="1115489" cy="71404"/>
            </a:xfrm>
            <a:prstGeom prst="rect">
              <a:avLst/>
            </a:prstGeom>
          </p:spPr>
          <p:txBody>
            <a:bodyPr lIns="36920" tIns="36920" rIns="36920" bIns="36920" rtlCol="0" anchor="ctr"/>
            <a:lstStyle/>
            <a:p>
              <a:pPr algn="ctr">
                <a:lnSpc>
                  <a:spcPts val="1627"/>
                </a:lnSpc>
              </a:pPr>
              <a:endParaRPr/>
            </a:p>
          </p:txBody>
        </p:sp>
      </p:grpSp>
      <p:sp>
        <p:nvSpPr>
          <p:cNvPr id="18" name="TextBox 18"/>
          <p:cNvSpPr txBox="1"/>
          <p:nvPr/>
        </p:nvSpPr>
        <p:spPr>
          <a:xfrm>
            <a:off x="0" y="6020404"/>
            <a:ext cx="10515600" cy="6924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62"/>
              </a:lnSpc>
            </a:pPr>
            <a:r>
              <a:rPr lang="en-US" sz="4582" b="1" dirty="0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XXXXXXXXX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1303016"/>
            <a:ext cx="10515600" cy="4471278"/>
          </a:xfrm>
          <a:custGeom>
            <a:avLst/>
            <a:gdLst/>
            <a:ahLst/>
            <a:cxnLst/>
            <a:rect l="l" t="t" r="r" b="b"/>
            <a:pathLst>
              <a:path w="10515600" h="4471278">
                <a:moveTo>
                  <a:pt x="0" y="0"/>
                </a:moveTo>
                <a:lnTo>
                  <a:pt x="10515600" y="0"/>
                </a:lnTo>
                <a:lnTo>
                  <a:pt x="10515600" y="4471278"/>
                </a:lnTo>
                <a:lnTo>
                  <a:pt x="0" y="447127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826" b="-75559"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3" name="Group 3"/>
          <p:cNvGrpSpPr/>
          <p:nvPr/>
        </p:nvGrpSpPr>
        <p:grpSpPr>
          <a:xfrm>
            <a:off x="-3182680" y="-75652"/>
            <a:ext cx="4129592" cy="4129592"/>
            <a:chOff x="0" y="0"/>
            <a:chExt cx="812800" cy="8128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36920" tIns="36920" rIns="36920" bIns="36920" rtlCol="0" anchor="ctr"/>
            <a:lstStyle/>
            <a:p>
              <a:pPr algn="ctr">
                <a:lnSpc>
                  <a:spcPts val="1683"/>
                </a:lnSpc>
              </a:pPr>
              <a:endParaRPr/>
            </a:p>
          </p:txBody>
        </p:sp>
      </p:grpSp>
      <p:sp>
        <p:nvSpPr>
          <p:cNvPr id="6" name="Freeform 6"/>
          <p:cNvSpPr/>
          <p:nvPr/>
        </p:nvSpPr>
        <p:spPr>
          <a:xfrm>
            <a:off x="7199537" y="116614"/>
            <a:ext cx="2276095" cy="869873"/>
          </a:xfrm>
          <a:custGeom>
            <a:avLst/>
            <a:gdLst/>
            <a:ahLst/>
            <a:cxnLst/>
            <a:rect l="l" t="t" r="r" b="b"/>
            <a:pathLst>
              <a:path w="2276095" h="869873">
                <a:moveTo>
                  <a:pt x="0" y="0"/>
                </a:moveTo>
                <a:lnTo>
                  <a:pt x="2276095" y="0"/>
                </a:lnTo>
                <a:lnTo>
                  <a:pt x="2276095" y="869873"/>
                </a:lnTo>
                <a:lnTo>
                  <a:pt x="0" y="86987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t="-39475" r="-2345" b="-49762"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7" name="Group 7"/>
          <p:cNvGrpSpPr/>
          <p:nvPr/>
        </p:nvGrpSpPr>
        <p:grpSpPr>
          <a:xfrm>
            <a:off x="1207910" y="202355"/>
            <a:ext cx="2406555" cy="698392"/>
            <a:chOff x="0" y="0"/>
            <a:chExt cx="862455" cy="250288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862455" cy="250288"/>
            </a:xfrm>
            <a:custGeom>
              <a:avLst/>
              <a:gdLst/>
              <a:ahLst/>
              <a:cxnLst/>
              <a:rect l="l" t="t" r="r" b="b"/>
              <a:pathLst>
                <a:path w="862455" h="250288">
                  <a:moveTo>
                    <a:pt x="0" y="0"/>
                  </a:moveTo>
                  <a:lnTo>
                    <a:pt x="862455" y="0"/>
                  </a:lnTo>
                  <a:lnTo>
                    <a:pt x="862455" y="250288"/>
                  </a:lnTo>
                  <a:lnTo>
                    <a:pt x="0" y="250288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-19050"/>
              <a:ext cx="862455" cy="2693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92"/>
                </a:lnSpc>
              </a:pPr>
              <a:endParaRPr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1761553" y="353113"/>
            <a:ext cx="1299270" cy="349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00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Votre logo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2749071" y="6453304"/>
            <a:ext cx="4948712" cy="232261"/>
            <a:chOff x="0" y="0"/>
            <a:chExt cx="1115489" cy="52354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1115489" cy="52354"/>
            </a:xfrm>
            <a:custGeom>
              <a:avLst/>
              <a:gdLst/>
              <a:ahLst/>
              <a:cxnLst/>
              <a:rect l="l" t="t" r="r" b="b"/>
              <a:pathLst>
                <a:path w="1115489" h="52354">
                  <a:moveTo>
                    <a:pt x="0" y="0"/>
                  </a:moveTo>
                  <a:lnTo>
                    <a:pt x="1115489" y="0"/>
                  </a:lnTo>
                  <a:lnTo>
                    <a:pt x="1115489" y="52354"/>
                  </a:lnTo>
                  <a:lnTo>
                    <a:pt x="0" y="52354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0" y="-19050"/>
              <a:ext cx="1115489" cy="71404"/>
            </a:xfrm>
            <a:prstGeom prst="rect">
              <a:avLst/>
            </a:prstGeom>
          </p:spPr>
          <p:txBody>
            <a:bodyPr lIns="36920" tIns="36920" rIns="36920" bIns="36920" rtlCol="0" anchor="ctr"/>
            <a:lstStyle/>
            <a:p>
              <a:pPr algn="ctr">
                <a:lnSpc>
                  <a:spcPts val="1627"/>
                </a:lnSpc>
              </a:pPr>
              <a:endParaRPr/>
            </a:p>
          </p:txBody>
        </p:sp>
      </p:grpSp>
      <p:sp>
        <p:nvSpPr>
          <p:cNvPr id="14" name="TextBox 14"/>
          <p:cNvSpPr txBox="1"/>
          <p:nvPr/>
        </p:nvSpPr>
        <p:spPr>
          <a:xfrm>
            <a:off x="0" y="6020404"/>
            <a:ext cx="10515600" cy="6746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62"/>
              </a:lnSpc>
            </a:pPr>
            <a:r>
              <a:rPr lang="en-US" sz="4582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XXXXXXXXXXX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642022" y="1122179"/>
            <a:ext cx="12165315" cy="4652115"/>
            <a:chOff x="0" y="0"/>
            <a:chExt cx="4359774" cy="166721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359774" cy="1667213"/>
            </a:xfrm>
            <a:custGeom>
              <a:avLst/>
              <a:gdLst/>
              <a:ahLst/>
              <a:cxnLst/>
              <a:rect l="l" t="t" r="r" b="b"/>
              <a:pathLst>
                <a:path w="4359774" h="1667213">
                  <a:moveTo>
                    <a:pt x="0" y="0"/>
                  </a:moveTo>
                  <a:lnTo>
                    <a:pt x="4359774" y="0"/>
                  </a:lnTo>
                  <a:lnTo>
                    <a:pt x="4359774" y="1667213"/>
                  </a:lnTo>
                  <a:lnTo>
                    <a:pt x="0" y="1667213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19050"/>
              <a:ext cx="4359774" cy="168626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92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3182680" y="-75652"/>
            <a:ext cx="4129592" cy="4129592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36920" tIns="36920" rIns="36920" bIns="36920" rtlCol="0" anchor="ctr"/>
            <a:lstStyle/>
            <a:p>
              <a:pPr algn="ctr">
                <a:lnSpc>
                  <a:spcPts val="1683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7199537" y="116614"/>
            <a:ext cx="2276095" cy="869873"/>
          </a:xfrm>
          <a:custGeom>
            <a:avLst/>
            <a:gdLst/>
            <a:ahLst/>
            <a:cxnLst/>
            <a:rect l="l" t="t" r="r" b="b"/>
            <a:pathLst>
              <a:path w="2276095" h="869873">
                <a:moveTo>
                  <a:pt x="0" y="0"/>
                </a:moveTo>
                <a:lnTo>
                  <a:pt x="2276095" y="0"/>
                </a:lnTo>
                <a:lnTo>
                  <a:pt x="2276095" y="869873"/>
                </a:lnTo>
                <a:lnTo>
                  <a:pt x="0" y="86987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t="-39475" r="-2345" b="-49762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10" name="TextBox 10"/>
          <p:cNvSpPr txBox="1"/>
          <p:nvPr/>
        </p:nvSpPr>
        <p:spPr>
          <a:xfrm>
            <a:off x="3930967" y="2894822"/>
            <a:ext cx="2653665" cy="349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00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Intégrer votre visuel 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1315873" y="202355"/>
            <a:ext cx="2406555" cy="698392"/>
            <a:chOff x="0" y="0"/>
            <a:chExt cx="862455" cy="250288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62455" cy="250288"/>
            </a:xfrm>
            <a:custGeom>
              <a:avLst/>
              <a:gdLst/>
              <a:ahLst/>
              <a:cxnLst/>
              <a:rect l="l" t="t" r="r" b="b"/>
              <a:pathLst>
                <a:path w="862455" h="250288">
                  <a:moveTo>
                    <a:pt x="0" y="0"/>
                  </a:moveTo>
                  <a:lnTo>
                    <a:pt x="862455" y="0"/>
                  </a:lnTo>
                  <a:lnTo>
                    <a:pt x="862455" y="250288"/>
                  </a:lnTo>
                  <a:lnTo>
                    <a:pt x="0" y="250288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0" y="-19050"/>
              <a:ext cx="862455" cy="2693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92"/>
                </a:lnSpc>
              </a:pPr>
              <a:endParaRPr/>
            </a:p>
          </p:txBody>
        </p:sp>
      </p:grpSp>
      <p:sp>
        <p:nvSpPr>
          <p:cNvPr id="14" name="TextBox 14"/>
          <p:cNvSpPr txBox="1"/>
          <p:nvPr/>
        </p:nvSpPr>
        <p:spPr>
          <a:xfrm>
            <a:off x="1772957" y="357202"/>
            <a:ext cx="1492385" cy="33554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000" dirty="0" err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Votre</a:t>
            </a:r>
            <a:r>
              <a:rPr lang="en-US" sz="2000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logo</a:t>
            </a:r>
          </a:p>
        </p:txBody>
      </p:sp>
      <p:grpSp>
        <p:nvGrpSpPr>
          <p:cNvPr id="15" name="Group 15"/>
          <p:cNvGrpSpPr/>
          <p:nvPr/>
        </p:nvGrpSpPr>
        <p:grpSpPr>
          <a:xfrm>
            <a:off x="2749071" y="6453304"/>
            <a:ext cx="4948712" cy="232261"/>
            <a:chOff x="0" y="0"/>
            <a:chExt cx="1115489" cy="52354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1115489" cy="52354"/>
            </a:xfrm>
            <a:custGeom>
              <a:avLst/>
              <a:gdLst/>
              <a:ahLst/>
              <a:cxnLst/>
              <a:rect l="l" t="t" r="r" b="b"/>
              <a:pathLst>
                <a:path w="1115489" h="52354">
                  <a:moveTo>
                    <a:pt x="0" y="0"/>
                  </a:moveTo>
                  <a:lnTo>
                    <a:pt x="1115489" y="0"/>
                  </a:lnTo>
                  <a:lnTo>
                    <a:pt x="1115489" y="52354"/>
                  </a:lnTo>
                  <a:lnTo>
                    <a:pt x="0" y="52354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19050"/>
              <a:ext cx="1115489" cy="71404"/>
            </a:xfrm>
            <a:prstGeom prst="rect">
              <a:avLst/>
            </a:prstGeom>
          </p:spPr>
          <p:txBody>
            <a:bodyPr lIns="36920" tIns="36920" rIns="36920" bIns="36920" rtlCol="0" anchor="ctr"/>
            <a:lstStyle/>
            <a:p>
              <a:pPr algn="ctr">
                <a:lnSpc>
                  <a:spcPts val="1627"/>
                </a:lnSpc>
              </a:pPr>
              <a:endParaRPr/>
            </a:p>
          </p:txBody>
        </p:sp>
      </p:grpSp>
      <p:sp>
        <p:nvSpPr>
          <p:cNvPr id="18" name="TextBox 18"/>
          <p:cNvSpPr txBox="1"/>
          <p:nvPr/>
        </p:nvSpPr>
        <p:spPr>
          <a:xfrm>
            <a:off x="0" y="6020404"/>
            <a:ext cx="10515600" cy="6924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62"/>
              </a:lnSpc>
            </a:pPr>
            <a:r>
              <a:rPr lang="en-US" sz="4582" b="1" dirty="0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XXXXXXXXX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1303016"/>
            <a:ext cx="10515600" cy="4471278"/>
          </a:xfrm>
          <a:custGeom>
            <a:avLst/>
            <a:gdLst/>
            <a:ahLst/>
            <a:cxnLst/>
            <a:rect l="l" t="t" r="r" b="b"/>
            <a:pathLst>
              <a:path w="10515600" h="4471278">
                <a:moveTo>
                  <a:pt x="0" y="0"/>
                </a:moveTo>
                <a:lnTo>
                  <a:pt x="10515600" y="0"/>
                </a:lnTo>
                <a:lnTo>
                  <a:pt x="10515600" y="4471278"/>
                </a:lnTo>
                <a:lnTo>
                  <a:pt x="0" y="447127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5334" b="-61051"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3" name="Group 3"/>
          <p:cNvGrpSpPr/>
          <p:nvPr/>
        </p:nvGrpSpPr>
        <p:grpSpPr>
          <a:xfrm>
            <a:off x="-3182680" y="-75652"/>
            <a:ext cx="4129592" cy="4129592"/>
            <a:chOff x="0" y="0"/>
            <a:chExt cx="812800" cy="8128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36920" tIns="36920" rIns="36920" bIns="36920" rtlCol="0" anchor="ctr"/>
            <a:lstStyle/>
            <a:p>
              <a:pPr algn="ctr">
                <a:lnSpc>
                  <a:spcPts val="1683"/>
                </a:lnSpc>
              </a:pPr>
              <a:endParaRPr/>
            </a:p>
          </p:txBody>
        </p:sp>
      </p:grpSp>
      <p:sp>
        <p:nvSpPr>
          <p:cNvPr id="6" name="Freeform 6"/>
          <p:cNvSpPr/>
          <p:nvPr/>
        </p:nvSpPr>
        <p:spPr>
          <a:xfrm>
            <a:off x="7199537" y="116614"/>
            <a:ext cx="2276095" cy="869873"/>
          </a:xfrm>
          <a:custGeom>
            <a:avLst/>
            <a:gdLst/>
            <a:ahLst/>
            <a:cxnLst/>
            <a:rect l="l" t="t" r="r" b="b"/>
            <a:pathLst>
              <a:path w="2276095" h="869873">
                <a:moveTo>
                  <a:pt x="0" y="0"/>
                </a:moveTo>
                <a:lnTo>
                  <a:pt x="2276095" y="0"/>
                </a:lnTo>
                <a:lnTo>
                  <a:pt x="2276095" y="869873"/>
                </a:lnTo>
                <a:lnTo>
                  <a:pt x="0" y="86987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t="-39475" r="-2345" b="-49762"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7" name="Group 7"/>
          <p:cNvGrpSpPr/>
          <p:nvPr/>
        </p:nvGrpSpPr>
        <p:grpSpPr>
          <a:xfrm>
            <a:off x="1207910" y="202355"/>
            <a:ext cx="2406555" cy="698392"/>
            <a:chOff x="0" y="0"/>
            <a:chExt cx="862455" cy="250288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862455" cy="250288"/>
            </a:xfrm>
            <a:custGeom>
              <a:avLst/>
              <a:gdLst/>
              <a:ahLst/>
              <a:cxnLst/>
              <a:rect l="l" t="t" r="r" b="b"/>
              <a:pathLst>
                <a:path w="862455" h="250288">
                  <a:moveTo>
                    <a:pt x="0" y="0"/>
                  </a:moveTo>
                  <a:lnTo>
                    <a:pt x="862455" y="0"/>
                  </a:lnTo>
                  <a:lnTo>
                    <a:pt x="862455" y="250288"/>
                  </a:lnTo>
                  <a:lnTo>
                    <a:pt x="0" y="250288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-19050"/>
              <a:ext cx="862455" cy="2693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92"/>
                </a:lnSpc>
              </a:pPr>
              <a:endParaRPr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1729863" y="357202"/>
            <a:ext cx="1362647" cy="33554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000" dirty="0" err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Votre</a:t>
            </a:r>
            <a:r>
              <a:rPr lang="en-US" sz="2000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logo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2749071" y="6453304"/>
            <a:ext cx="4948712" cy="232261"/>
            <a:chOff x="0" y="0"/>
            <a:chExt cx="1115489" cy="52354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1115489" cy="52354"/>
            </a:xfrm>
            <a:custGeom>
              <a:avLst/>
              <a:gdLst/>
              <a:ahLst/>
              <a:cxnLst/>
              <a:rect l="l" t="t" r="r" b="b"/>
              <a:pathLst>
                <a:path w="1115489" h="52354">
                  <a:moveTo>
                    <a:pt x="0" y="0"/>
                  </a:moveTo>
                  <a:lnTo>
                    <a:pt x="1115489" y="0"/>
                  </a:lnTo>
                  <a:lnTo>
                    <a:pt x="1115489" y="52354"/>
                  </a:lnTo>
                  <a:lnTo>
                    <a:pt x="0" y="52354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0" y="-19050"/>
              <a:ext cx="1115489" cy="71404"/>
            </a:xfrm>
            <a:prstGeom prst="rect">
              <a:avLst/>
            </a:prstGeom>
          </p:spPr>
          <p:txBody>
            <a:bodyPr lIns="36920" tIns="36920" rIns="36920" bIns="36920" rtlCol="0" anchor="ctr"/>
            <a:lstStyle/>
            <a:p>
              <a:pPr algn="ctr">
                <a:lnSpc>
                  <a:spcPts val="1627"/>
                </a:lnSpc>
              </a:pPr>
              <a:endParaRPr/>
            </a:p>
          </p:txBody>
        </p:sp>
      </p:grpSp>
      <p:sp>
        <p:nvSpPr>
          <p:cNvPr id="14" name="TextBox 14"/>
          <p:cNvSpPr txBox="1"/>
          <p:nvPr/>
        </p:nvSpPr>
        <p:spPr>
          <a:xfrm>
            <a:off x="0" y="6020404"/>
            <a:ext cx="10515600" cy="6924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62"/>
              </a:lnSpc>
            </a:pPr>
            <a:r>
              <a:rPr lang="en-US" sz="4582" b="1" dirty="0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XXXXXXXXX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642022" y="1122179"/>
            <a:ext cx="12165315" cy="4652115"/>
            <a:chOff x="0" y="0"/>
            <a:chExt cx="4359774" cy="166721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359774" cy="1667213"/>
            </a:xfrm>
            <a:custGeom>
              <a:avLst/>
              <a:gdLst/>
              <a:ahLst/>
              <a:cxnLst/>
              <a:rect l="l" t="t" r="r" b="b"/>
              <a:pathLst>
                <a:path w="4359774" h="1667213">
                  <a:moveTo>
                    <a:pt x="0" y="0"/>
                  </a:moveTo>
                  <a:lnTo>
                    <a:pt x="4359774" y="0"/>
                  </a:lnTo>
                  <a:lnTo>
                    <a:pt x="4359774" y="1667213"/>
                  </a:lnTo>
                  <a:lnTo>
                    <a:pt x="0" y="1667213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19050"/>
              <a:ext cx="4359774" cy="168626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92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3182680" y="-75652"/>
            <a:ext cx="4129592" cy="4129592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36920" tIns="36920" rIns="36920" bIns="36920" rtlCol="0" anchor="ctr"/>
            <a:lstStyle/>
            <a:p>
              <a:pPr algn="ctr">
                <a:lnSpc>
                  <a:spcPts val="1683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7199537" y="116614"/>
            <a:ext cx="2276095" cy="869873"/>
          </a:xfrm>
          <a:custGeom>
            <a:avLst/>
            <a:gdLst/>
            <a:ahLst/>
            <a:cxnLst/>
            <a:rect l="l" t="t" r="r" b="b"/>
            <a:pathLst>
              <a:path w="2276095" h="869873">
                <a:moveTo>
                  <a:pt x="0" y="0"/>
                </a:moveTo>
                <a:lnTo>
                  <a:pt x="2276095" y="0"/>
                </a:lnTo>
                <a:lnTo>
                  <a:pt x="2276095" y="869873"/>
                </a:lnTo>
                <a:lnTo>
                  <a:pt x="0" y="86987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t="-39475" r="-2345" b="-49762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10" name="TextBox 10"/>
          <p:cNvSpPr txBox="1"/>
          <p:nvPr/>
        </p:nvSpPr>
        <p:spPr>
          <a:xfrm>
            <a:off x="3930967" y="2894822"/>
            <a:ext cx="2653665" cy="349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00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Intégrer votre visuel 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1315873" y="202355"/>
            <a:ext cx="2406555" cy="698392"/>
            <a:chOff x="0" y="0"/>
            <a:chExt cx="862455" cy="250288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62455" cy="250288"/>
            </a:xfrm>
            <a:custGeom>
              <a:avLst/>
              <a:gdLst/>
              <a:ahLst/>
              <a:cxnLst/>
              <a:rect l="l" t="t" r="r" b="b"/>
              <a:pathLst>
                <a:path w="862455" h="250288">
                  <a:moveTo>
                    <a:pt x="0" y="0"/>
                  </a:moveTo>
                  <a:lnTo>
                    <a:pt x="862455" y="0"/>
                  </a:lnTo>
                  <a:lnTo>
                    <a:pt x="862455" y="250288"/>
                  </a:lnTo>
                  <a:lnTo>
                    <a:pt x="0" y="250288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0" y="-19050"/>
              <a:ext cx="862455" cy="2693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92"/>
                </a:lnSpc>
              </a:pPr>
              <a:endParaRPr/>
            </a:p>
          </p:txBody>
        </p:sp>
      </p:grpSp>
      <p:sp>
        <p:nvSpPr>
          <p:cNvPr id="14" name="TextBox 14"/>
          <p:cNvSpPr txBox="1"/>
          <p:nvPr/>
        </p:nvSpPr>
        <p:spPr>
          <a:xfrm>
            <a:off x="1676400" y="353113"/>
            <a:ext cx="1492385" cy="33554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000" dirty="0" err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Votre</a:t>
            </a:r>
            <a:r>
              <a:rPr lang="en-US" sz="2000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logo</a:t>
            </a:r>
          </a:p>
        </p:txBody>
      </p:sp>
      <p:grpSp>
        <p:nvGrpSpPr>
          <p:cNvPr id="15" name="Group 15"/>
          <p:cNvGrpSpPr/>
          <p:nvPr/>
        </p:nvGrpSpPr>
        <p:grpSpPr>
          <a:xfrm>
            <a:off x="2749071" y="6453304"/>
            <a:ext cx="4948712" cy="232261"/>
            <a:chOff x="0" y="0"/>
            <a:chExt cx="1115489" cy="52354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1115489" cy="52354"/>
            </a:xfrm>
            <a:custGeom>
              <a:avLst/>
              <a:gdLst/>
              <a:ahLst/>
              <a:cxnLst/>
              <a:rect l="l" t="t" r="r" b="b"/>
              <a:pathLst>
                <a:path w="1115489" h="52354">
                  <a:moveTo>
                    <a:pt x="0" y="0"/>
                  </a:moveTo>
                  <a:lnTo>
                    <a:pt x="1115489" y="0"/>
                  </a:lnTo>
                  <a:lnTo>
                    <a:pt x="1115489" y="52354"/>
                  </a:lnTo>
                  <a:lnTo>
                    <a:pt x="0" y="52354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19050"/>
              <a:ext cx="1115489" cy="71404"/>
            </a:xfrm>
            <a:prstGeom prst="rect">
              <a:avLst/>
            </a:prstGeom>
          </p:spPr>
          <p:txBody>
            <a:bodyPr lIns="36920" tIns="36920" rIns="36920" bIns="36920" rtlCol="0" anchor="ctr"/>
            <a:lstStyle/>
            <a:p>
              <a:pPr algn="ctr">
                <a:lnSpc>
                  <a:spcPts val="1627"/>
                </a:lnSpc>
              </a:pPr>
              <a:endParaRPr/>
            </a:p>
          </p:txBody>
        </p:sp>
      </p:grpSp>
      <p:sp>
        <p:nvSpPr>
          <p:cNvPr id="18" name="TextBox 18"/>
          <p:cNvSpPr txBox="1"/>
          <p:nvPr/>
        </p:nvSpPr>
        <p:spPr>
          <a:xfrm>
            <a:off x="0" y="6020404"/>
            <a:ext cx="10515600" cy="6924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62"/>
              </a:lnSpc>
            </a:pPr>
            <a:r>
              <a:rPr lang="en-US" sz="4582" b="1" dirty="0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XXXXXXXXX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46</Words>
  <Application>Microsoft Macintosh PowerPoint</Application>
  <PresentationFormat>Personnalisé</PresentationFormat>
  <Paragraphs>26</Paragraphs>
  <Slides>10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6" baseType="lpstr">
      <vt:lpstr>Open Sans Bold</vt:lpstr>
      <vt:lpstr>Aptos</vt:lpstr>
      <vt:lpstr>Arial</vt:lpstr>
      <vt:lpstr>Futura PT</vt:lpstr>
      <vt:lpstr>Calibri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Publication RS BP (version finale) </dc:title>
  <cp:lastModifiedBy>Eleana Gomez</cp:lastModifiedBy>
  <cp:revision>3</cp:revision>
  <dcterms:created xsi:type="dcterms:W3CDTF">2006-08-16T00:00:00Z</dcterms:created>
  <dcterms:modified xsi:type="dcterms:W3CDTF">2024-07-10T14:42:27Z</dcterms:modified>
  <dc:identifier>DAGHLiigf7Y</dc:identifier>
</cp:coreProperties>
</file>